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931386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3366FF"/>
    <a:srgbClr val="0066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2DCCF-5A81-4AEA-A727-9F6A46E0453D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8738" y="857250"/>
            <a:ext cx="4116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99836"/>
            <a:ext cx="7451090" cy="27013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434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434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36D3-8504-4725-A8FA-0EA64C318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89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0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8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62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72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4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9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1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410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9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075-0779-4E18-9440-8F81779E76D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D476-782F-44CA-9071-A8CC92432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5357" y="2005225"/>
            <a:ext cx="5811507" cy="284901"/>
          </a:xfrm>
        </p:spPr>
        <p:txBody>
          <a:bodyPr anchor="t">
            <a:noAutofit/>
          </a:bodyPr>
          <a:lstStyle/>
          <a:p>
            <a:r>
              <a:rPr lang="en-US" sz="1801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 with SFL!</a:t>
            </a:r>
            <a:br>
              <a:rPr lang="en-US" sz="1801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1" b="1" i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1" b="1" i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1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7992" y="6496756"/>
            <a:ext cx="5696793" cy="348047"/>
          </a:xfrm>
        </p:spPr>
        <p:txBody>
          <a:bodyPr>
            <a:norm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 www.sfl.org                               www.facebook.com/skiforlight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857" y="2271040"/>
            <a:ext cx="1772686" cy="212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6892" y="997682"/>
            <a:ext cx="8723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</a:rPr>
              <a:t>Skiing. Sharing. Learning. </a:t>
            </a:r>
          </a:p>
          <a:p>
            <a:pPr algn="ctr"/>
            <a:r>
              <a:rPr lang="en-US" sz="2000" dirty="0"/>
              <a:t>The mission of Ski for Light (SFL) is to enhance the quality of life and independence</a:t>
            </a:r>
          </a:p>
          <a:p>
            <a:pPr algn="ctr"/>
            <a:r>
              <a:rPr lang="en-US" sz="2000" dirty="0"/>
              <a:t> of visually or mobility-impaired adults through a program of cross-country skiing.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9872" y="2271040"/>
            <a:ext cx="5704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3399"/>
                </a:solidFill>
                <a:cs typeface="Arial" panose="020B0604020202020204" pitchFamily="34" charset="0"/>
              </a:rPr>
              <a:t>Join us at our annual week long XC Ski Event: SFL International!</a:t>
            </a:r>
          </a:p>
          <a:p>
            <a:pPr marL="617892" lvl="1" indent="-160692">
              <a:buFont typeface="Wingdings" panose="05000000000000000000" pitchFamily="2" charset="2"/>
              <a:buChar char="ü"/>
            </a:pPr>
            <a:r>
              <a:rPr lang="en-US" sz="1600" u="sng" dirty="0"/>
              <a:t>As a blind, visually or mobility impaired skier</a:t>
            </a:r>
          </a:p>
          <a:p>
            <a:pPr lvl="2" indent="-200088">
              <a:buFont typeface="Wingdings" panose="05000000000000000000" pitchFamily="2" charset="2"/>
              <a:buChar char="ü"/>
            </a:pPr>
            <a:r>
              <a:rPr lang="en-US" sz="1600" dirty="0"/>
              <a:t>Beginners thru advanced skiers are welcome!</a:t>
            </a:r>
          </a:p>
          <a:p>
            <a:pPr marL="875004" lvl="2" indent="-160692">
              <a:buFont typeface="Wingdings" panose="05000000000000000000" pitchFamily="2" charset="2"/>
              <a:buChar char="ü"/>
            </a:pPr>
            <a:r>
              <a:rPr lang="en-US" sz="1600" dirty="0"/>
              <a:t>Trained guides ski alongside skiers</a:t>
            </a:r>
          </a:p>
          <a:p>
            <a:pPr marL="617892" lvl="1" indent="-160692">
              <a:buFont typeface="Wingdings" panose="05000000000000000000" pitchFamily="2" charset="2"/>
              <a:buChar char="ü"/>
            </a:pPr>
            <a:r>
              <a:rPr lang="en-US" sz="1600" u="sng" dirty="0"/>
              <a:t>As a XC Ski Guide </a:t>
            </a:r>
          </a:p>
          <a:p>
            <a:pPr marL="875004" lvl="2" indent="-160692">
              <a:buFont typeface="Wingdings" panose="05000000000000000000" pitchFamily="2" charset="2"/>
              <a:buChar char="ü"/>
            </a:pPr>
            <a:r>
              <a:rPr lang="en-US" sz="1600" dirty="0"/>
              <a:t>Share the sport you love with adaptive skiers.</a:t>
            </a:r>
          </a:p>
          <a:p>
            <a:pPr marL="875004" lvl="2" indent="-160692">
              <a:buFont typeface="Wingdings" panose="05000000000000000000" pitchFamily="2" charset="2"/>
              <a:buChar char="ü"/>
            </a:pPr>
            <a:r>
              <a:rPr lang="en-US" sz="1600" dirty="0"/>
              <a:t>Intermediate or advanced skiers welcome. </a:t>
            </a:r>
          </a:p>
          <a:p>
            <a:pPr marL="875004" lvl="2" indent="-160692">
              <a:buFont typeface="Wingdings" panose="05000000000000000000" pitchFamily="2" charset="2"/>
              <a:buChar char="ü"/>
            </a:pPr>
            <a:r>
              <a:rPr lang="en-US" sz="1600" dirty="0"/>
              <a:t>SFL provides training.</a:t>
            </a:r>
          </a:p>
          <a:p>
            <a:pPr marL="617892" lvl="1" indent="-160692">
              <a:buFont typeface="Wingdings" panose="05000000000000000000" pitchFamily="2" charset="2"/>
              <a:buChar char="ü"/>
            </a:pPr>
            <a:r>
              <a:rPr lang="en-US" sz="1600" u="sng" dirty="0"/>
              <a:t>As a Worker Bee</a:t>
            </a:r>
          </a:p>
          <a:p>
            <a:pPr marL="875004" lvl="2" indent="-160692">
              <a:buFont typeface="Wingdings" panose="05000000000000000000" pitchFamily="2" charset="2"/>
              <a:buChar char="ü"/>
            </a:pPr>
            <a:r>
              <a:rPr lang="en-US" sz="1600" dirty="0"/>
              <a:t>Volunteer to assist the ~200+ skiers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7069" y="5234046"/>
            <a:ext cx="3804677" cy="284902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6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26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26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26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26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2245" y="4735306"/>
            <a:ext cx="6059103" cy="141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74" b="1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SFL!</a:t>
            </a:r>
          </a:p>
          <a:p>
            <a:pPr marL="160692" indent="-160692" algn="ctr">
              <a:buFont typeface="Wingdings" panose="05000000000000000000" pitchFamily="2" charset="2"/>
              <a:buChar char="ü"/>
            </a:pPr>
            <a:r>
              <a:rPr lang="en-US" sz="1400" dirty="0"/>
              <a:t>Make a financial contribution (tax deductible)</a:t>
            </a:r>
          </a:p>
          <a:p>
            <a:pPr marL="160692" indent="-160692" algn="ctr">
              <a:buFont typeface="Wingdings" panose="05000000000000000000" pitchFamily="2" charset="2"/>
              <a:buChar char="ü"/>
            </a:pPr>
            <a:r>
              <a:rPr lang="en-US" sz="1400" dirty="0"/>
              <a:t>Sponsor SFL by donating goods or services</a:t>
            </a:r>
          </a:p>
          <a:p>
            <a:pPr marL="160692" indent="-160692" algn="ctr">
              <a:buFont typeface="Wingdings" panose="05000000000000000000" pitchFamily="2" charset="2"/>
              <a:buChar char="ü"/>
            </a:pPr>
            <a:r>
              <a:rPr lang="en-US" sz="1400" dirty="0"/>
              <a:t>Be a SFL ambassador: spread the word about </a:t>
            </a:r>
          </a:p>
          <a:p>
            <a:pPr algn="ctr"/>
            <a:r>
              <a:rPr lang="en-US" sz="1400" dirty="0"/>
              <a:t>SFL to potential skiers, guides, volunteers &amp; sponsors</a:t>
            </a:r>
          </a:p>
          <a:p>
            <a:pPr marL="160692" indent="-160692" algn="ctr">
              <a:buFont typeface="Wingdings" panose="05000000000000000000" pitchFamily="2" charset="2"/>
              <a:buChar char="ü"/>
            </a:pPr>
            <a:r>
              <a:rPr lang="en-US" sz="1400" dirty="0"/>
              <a:t>Ski locally and help a future SFL skier prepare!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9656" y="6409294"/>
            <a:ext cx="380326" cy="389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2427" y="83206"/>
            <a:ext cx="1498741" cy="9686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605" y="6097814"/>
            <a:ext cx="1124381" cy="726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0061">
            <a:off x="1242812" y="4892590"/>
            <a:ext cx="2514928" cy="1412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8345">
            <a:off x="8706501" y="2753911"/>
            <a:ext cx="1926961" cy="1445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46582">
            <a:off x="8434186" y="4796599"/>
            <a:ext cx="1947069" cy="1302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45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75085" y="1451693"/>
            <a:ext cx="6797562" cy="401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55013" y="1361538"/>
            <a:ext cx="6797561" cy="40744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117578" y="30219"/>
            <a:ext cx="56645" cy="679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47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7554</TotalTime>
  <Words>163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Get involved with SFL!  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</dc:creator>
  <cp:lastModifiedBy>Bob</cp:lastModifiedBy>
  <cp:revision>20</cp:revision>
  <cp:lastPrinted>2016-09-30T00:37:29Z</cp:lastPrinted>
  <dcterms:created xsi:type="dcterms:W3CDTF">2015-07-31T03:02:37Z</dcterms:created>
  <dcterms:modified xsi:type="dcterms:W3CDTF">2017-01-26T19:38:55Z</dcterms:modified>
</cp:coreProperties>
</file>